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21383625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CB7032-B88C-BE48-B4C6-C8457C6C705C}" v="8" dt="2026-05-04T16:06:04.1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106"/>
    <p:restoredTop sz="94647"/>
  </p:normalViewPr>
  <p:slideViewPr>
    <p:cSldViewPr snapToGrid="0">
      <p:cViewPr>
        <p:scale>
          <a:sx n="50" d="100"/>
          <a:sy n="50" d="100"/>
        </p:scale>
        <p:origin x="6128" y="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 Minárik" userId="4936feb6-7e7e-482c-b9f0-314df25dba70" providerId="ADAL" clId="{7C86AFE3-1DC6-5906-9496-51B77D095164}"/>
    <pc:docChg chg="undo redo custSel delSld modSld modMainMaster">
      <pc:chgData name="Ivan Minárik" userId="4936feb6-7e7e-482c-b9f0-314df25dba70" providerId="ADAL" clId="{7C86AFE3-1DC6-5906-9496-51B77D095164}" dt="2026-05-04T16:06:47.122" v="37" actId="2696"/>
      <pc:docMkLst>
        <pc:docMk/>
      </pc:docMkLst>
      <pc:sldChg chg="addSp delSp modSp del mod">
        <pc:chgData name="Ivan Minárik" userId="4936feb6-7e7e-482c-b9f0-314df25dba70" providerId="ADAL" clId="{7C86AFE3-1DC6-5906-9496-51B77D095164}" dt="2026-05-04T16:06:47.122" v="37" actId="2696"/>
        <pc:sldMkLst>
          <pc:docMk/>
          <pc:sldMk cId="142108374" sldId="256"/>
        </pc:sldMkLst>
        <pc:spChg chg="add del mod">
          <ac:chgData name="Ivan Minárik" userId="4936feb6-7e7e-482c-b9f0-314df25dba70" providerId="ADAL" clId="{7C86AFE3-1DC6-5906-9496-51B77D095164}" dt="2026-05-04T16:01:28.538" v="12" actId="47"/>
          <ac:spMkLst>
            <pc:docMk/>
            <pc:sldMk cId="142108374" sldId="256"/>
            <ac:spMk id="2" creationId="{9F6D850D-B784-942D-66D9-8C3C6AF8FB45}"/>
          </ac:spMkLst>
        </pc:spChg>
        <pc:spChg chg="add del mod">
          <ac:chgData name="Ivan Minárik" userId="4936feb6-7e7e-482c-b9f0-314df25dba70" providerId="ADAL" clId="{7C86AFE3-1DC6-5906-9496-51B77D095164}" dt="2026-05-04T14:18:57.805" v="2" actId="478"/>
          <ac:spMkLst>
            <pc:docMk/>
            <pc:sldMk cId="142108374" sldId="256"/>
            <ac:spMk id="3" creationId="{71178AFE-406E-5DC4-BE4E-88301810AB58}"/>
          </ac:spMkLst>
        </pc:spChg>
      </pc:sldChg>
      <pc:sldMasterChg chg="modSldLayout">
        <pc:chgData name="Ivan Minárik" userId="4936feb6-7e7e-482c-b9f0-314df25dba70" providerId="ADAL" clId="{7C86AFE3-1DC6-5906-9496-51B77D095164}" dt="2026-05-04T16:06:25.083" v="36" actId="34135"/>
        <pc:sldMasterMkLst>
          <pc:docMk/>
          <pc:sldMasterMk cId="2732524816" sldId="2147483660"/>
        </pc:sldMasterMkLst>
        <pc:sldLayoutChg chg="modSp mod">
          <pc:chgData name="Ivan Minárik" userId="4936feb6-7e7e-482c-b9f0-314df25dba70" providerId="ADAL" clId="{7C86AFE3-1DC6-5906-9496-51B77D095164}" dt="2026-05-04T16:06:25.083" v="36" actId="34135"/>
          <pc:sldLayoutMkLst>
            <pc:docMk/>
            <pc:sldMasterMk cId="2732524816" sldId="2147483660"/>
            <pc:sldLayoutMk cId="495261336" sldId="2147483665"/>
          </pc:sldLayoutMkLst>
          <pc:picChg chg="mod">
            <ac:chgData name="Ivan Minárik" userId="4936feb6-7e7e-482c-b9f0-314df25dba70" providerId="ADAL" clId="{7C86AFE3-1DC6-5906-9496-51B77D095164}" dt="2026-05-04T16:06:25.083" v="36" actId="34135"/>
            <ac:picMkLst>
              <pc:docMk/>
              <pc:sldMasterMk cId="2732524816" sldId="2147483660"/>
              <pc:sldLayoutMk cId="495261336" sldId="2147483665"/>
              <ac:picMk id="9" creationId="{02E2102E-066D-68CF-8A56-56770AE68279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42950" y="1428750"/>
            <a:ext cx="14247669" cy="3581401"/>
          </a:xfrm>
        </p:spPr>
        <p:txBody>
          <a:bodyPr anchor="t">
            <a:noAutofit/>
          </a:bodyPr>
          <a:lstStyle>
            <a:lvl1pPr>
              <a:defRPr sz="8000" b="1"/>
            </a:lvl1pPr>
          </a:lstStyle>
          <a:p>
            <a:r>
              <a:rPr lang="sk-SK" dirty="0" err="1"/>
              <a:t>Paper</a:t>
            </a:r>
            <a:r>
              <a:rPr lang="sk-SK" dirty="0"/>
              <a:t>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742950" y="6578599"/>
            <a:ext cx="9815215" cy="23156230"/>
          </a:xfrm>
        </p:spPr>
        <p:txBody>
          <a:bodyPr/>
          <a:lstStyle>
            <a:lvl1pPr marL="0" indent="0">
              <a:buNone/>
              <a:defRPr sz="2400"/>
            </a:lvl1pPr>
            <a:lvl2pPr marL="1069162" indent="0">
              <a:buNone/>
              <a:defRPr/>
            </a:lvl2pPr>
            <a:lvl3pPr marL="2138325" indent="0">
              <a:buNone/>
              <a:defRPr/>
            </a:lvl3pPr>
            <a:lvl4pPr marL="3207487" indent="0">
              <a:buNone/>
              <a:defRPr/>
            </a:lvl4pPr>
            <a:lvl5pPr marL="4276649" indent="0">
              <a:buNone/>
              <a:defRPr/>
            </a:lvl5pPr>
          </a:lstStyle>
          <a:p>
            <a:pPr lvl="0"/>
            <a:r>
              <a:rPr lang="sk-SK" dirty="0" err="1"/>
              <a:t>Content</a:t>
            </a:r>
            <a:endParaRPr lang="sk-SK" dirty="0"/>
          </a:p>
          <a:p>
            <a:pPr lvl="0"/>
            <a:r>
              <a:rPr lang="sk-SK" dirty="0" err="1"/>
              <a:t>Suggested</a:t>
            </a:r>
            <a:r>
              <a:rPr lang="sk-SK" dirty="0"/>
              <a:t> </a:t>
            </a:r>
            <a:r>
              <a:rPr lang="sk-SK" dirty="0" err="1"/>
              <a:t>minimal</a:t>
            </a:r>
            <a:r>
              <a:rPr lang="sk-SK" dirty="0"/>
              <a:t> </a:t>
            </a:r>
            <a:r>
              <a:rPr lang="sk-SK" dirty="0" err="1"/>
              <a:t>size</a:t>
            </a:r>
            <a:r>
              <a:rPr lang="sk-SK" dirty="0"/>
              <a:t> of font </a:t>
            </a:r>
            <a:r>
              <a:rPr lang="sk-SK" dirty="0" err="1"/>
              <a:t>is</a:t>
            </a:r>
            <a:r>
              <a:rPr lang="sk-SK" dirty="0"/>
              <a:t> 24 </a:t>
            </a:r>
            <a:r>
              <a:rPr lang="sk-SK" dirty="0" err="1"/>
              <a:t>points</a:t>
            </a:r>
            <a:r>
              <a:rPr lang="sk-SK" dirty="0"/>
              <a:t>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0825460" y="6578599"/>
            <a:ext cx="9815215" cy="2315623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1069162" indent="0">
              <a:buNone/>
              <a:defRPr/>
            </a:lvl2pPr>
            <a:lvl3pPr marL="2138325" indent="0">
              <a:buNone/>
              <a:defRPr/>
            </a:lvl3pPr>
            <a:lvl4pPr marL="3207487" indent="0">
              <a:buNone/>
              <a:defRPr/>
            </a:lvl4pPr>
            <a:lvl5pPr marL="4276649" indent="0">
              <a:buNone/>
              <a:defRPr/>
            </a:lvl5pPr>
          </a:lstStyle>
          <a:p>
            <a:pPr lvl="0"/>
            <a:r>
              <a:rPr lang="sk-SK" dirty="0" err="1"/>
              <a:t>Content</a:t>
            </a:r>
            <a:endParaRPr lang="sk-SK" dirty="0"/>
          </a:p>
          <a:p>
            <a:pPr lvl="0"/>
            <a:r>
              <a:rPr lang="sk-SK" dirty="0" err="1"/>
              <a:t>Suggested</a:t>
            </a:r>
            <a:r>
              <a:rPr lang="sk-SK" dirty="0"/>
              <a:t> </a:t>
            </a:r>
            <a:r>
              <a:rPr lang="sk-SK" dirty="0" err="1"/>
              <a:t>minimal</a:t>
            </a:r>
            <a:r>
              <a:rPr lang="sk-SK" dirty="0"/>
              <a:t> </a:t>
            </a:r>
            <a:r>
              <a:rPr lang="sk-SK" dirty="0" err="1"/>
              <a:t>size</a:t>
            </a:r>
            <a:r>
              <a:rPr lang="sk-SK" dirty="0"/>
              <a:t> of font </a:t>
            </a:r>
            <a:r>
              <a:rPr lang="sk-SK" dirty="0" err="1"/>
              <a:t>is</a:t>
            </a:r>
            <a:r>
              <a:rPr lang="sk-SK" dirty="0"/>
              <a:t> 24 </a:t>
            </a:r>
            <a:r>
              <a:rPr lang="sk-SK" dirty="0" err="1"/>
              <a:t>points</a:t>
            </a:r>
            <a:r>
              <a:rPr lang="sk-SK" dirty="0"/>
              <a:t>.</a:t>
            </a:r>
          </a:p>
        </p:txBody>
      </p:sp>
      <p:pic>
        <p:nvPicPr>
          <p:cNvPr id="9" name="Grafický objekt 8">
            <a:extLst>
              <a:ext uri="{FF2B5EF4-FFF2-40B4-BE49-F238E27FC236}">
                <a16:creationId xmlns:a16="http://schemas.microsoft.com/office/drawing/2014/main" id="{02E2102E-066D-68CF-8A56-56770AE6827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/>
        </p:blipFill>
        <p:spPr>
          <a:xfrm>
            <a:off x="15623625" y="0"/>
            <a:ext cx="5760000" cy="4811295"/>
          </a:xfrm>
          <a:prstGeom prst="rect">
            <a:avLst/>
          </a:prstGeom>
        </p:spPr>
      </p:pic>
      <p:sp>
        <p:nvSpPr>
          <p:cNvPr id="12" name="Zástupný text 11">
            <a:extLst>
              <a:ext uri="{FF2B5EF4-FFF2-40B4-BE49-F238E27FC236}">
                <a16:creationId xmlns:a16="http://schemas.microsoft.com/office/drawing/2014/main" id="{233152D8-3610-E479-612E-FA7CAA1910C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42951" y="5149850"/>
            <a:ext cx="19897724" cy="1289050"/>
          </a:xfrm>
        </p:spPr>
        <p:txBody>
          <a:bodyPr>
            <a:noAutofit/>
          </a:bodyPr>
          <a:lstStyle>
            <a:lvl1pPr marL="0" indent="0">
              <a:buNone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sk-SK" dirty="0" err="1"/>
              <a:t>Authors</a:t>
            </a:r>
            <a:r>
              <a:rPr lang="sk-SK" dirty="0"/>
              <a:t> and </a:t>
            </a:r>
            <a:r>
              <a:rPr lang="sk-SK" dirty="0" err="1"/>
              <a:t>affiliations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95261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B25A12-7CD9-DF41-8C6C-4593C6EAB688}" type="datetimeFigureOut">
              <a:rPr lang="sk-SK" smtClean="0"/>
              <a:t>4.5.2026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8D7CF8-00B4-0A40-9D25-68E4D6C0D3B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32524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853B2E-0FF7-DE6A-26A0-1C1326593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FF41A1B-EEF9-6C2F-4CE2-B09D1A8F4B0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FC1CA143-D962-1AD5-83E9-EFDEFB08762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342C71E-FCEE-AAB2-95ED-25E9B011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80139075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Motív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Motív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0</Words>
  <Application>Microsoft Macintosh PowerPoint</Application>
  <PresentationFormat>Vlastná</PresentationFormat>
  <Paragraphs>0</Paragraphs>
  <Slides>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Motív Office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Ivan Minárik</dc:creator>
  <cp:lastModifiedBy>Ivan Minárik</cp:lastModifiedBy>
  <cp:revision>1</cp:revision>
  <cp:lastPrinted>2025-05-09T09:21:23Z</cp:lastPrinted>
  <dcterms:created xsi:type="dcterms:W3CDTF">2025-05-09T08:57:49Z</dcterms:created>
  <dcterms:modified xsi:type="dcterms:W3CDTF">2026-05-04T16:06:57Z</dcterms:modified>
</cp:coreProperties>
</file>